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23622000" cx="33413700"/>
  <p:notesSz cx="6858000" cy="9144000"/>
  <p:embeddedFontLst>
    <p:embeddedFont>
      <p:font typeface="Merriweather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7440">
          <p15:clr>
            <a:srgbClr val="A4A3A4"/>
          </p15:clr>
        </p15:guide>
        <p15:guide id="2" pos="105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440" orient="horz"/>
        <p:guide pos="105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erriweather-boldItalic.fntdata"/><Relationship Id="rId10" Type="http://schemas.openxmlformats.org/officeDocument/2006/relationships/font" Target="fonts/Merriweather-italic.fntdata"/><Relationship Id="rId9" Type="http://schemas.openxmlformats.org/officeDocument/2006/relationships/font" Target="fonts/Merriweather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erriweath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060" y="685800"/>
            <a:ext cx="485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060" y="685800"/>
            <a:ext cx="485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91bf4ba556_0_4:notes"/>
          <p:cNvSpPr/>
          <p:nvPr>
            <p:ph idx="2" type="sldImg"/>
          </p:nvPr>
        </p:nvSpPr>
        <p:spPr>
          <a:xfrm>
            <a:off x="1004060" y="685800"/>
            <a:ext cx="485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91bf4ba55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39034" y="3419530"/>
            <a:ext cx="31135800" cy="9426900"/>
          </a:xfrm>
          <a:prstGeom prst="rect">
            <a:avLst/>
          </a:prstGeom>
        </p:spPr>
        <p:txBody>
          <a:bodyPr anchorCtr="0" anchor="b" bIns="355425" lIns="355425" spcFirstLastPara="1" rIns="355425" wrap="square" tIns="355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200"/>
              <a:buNone/>
              <a:defRPr sz="20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39004" y="13015981"/>
            <a:ext cx="31135800" cy="36399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900"/>
              <a:buNone/>
              <a:defRPr sz="109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39004" y="5079981"/>
            <a:ext cx="31135800" cy="9017400"/>
          </a:xfrm>
          <a:prstGeom prst="rect">
            <a:avLst/>
          </a:prstGeom>
        </p:spPr>
        <p:txBody>
          <a:bodyPr anchorCtr="0" anchor="b" bIns="355425" lIns="355425" spcFirstLastPara="1" rIns="355425" wrap="square" tIns="355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700"/>
              <a:buNone/>
              <a:defRPr sz="467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39004" y="14476885"/>
            <a:ext cx="31135800" cy="59742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673100" lvl="0" marL="457200" algn="ctr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1pPr>
            <a:lvl2pPr indent="-571500" lvl="1" marL="914400" algn="ctr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2pPr>
            <a:lvl3pPr indent="-571500" lvl="2" marL="1371600" algn="ctr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3pPr>
            <a:lvl4pPr indent="-571500" lvl="3" marL="1828800" algn="ctr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4pPr>
            <a:lvl5pPr indent="-571500" lvl="4" marL="2286000" algn="ctr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5pPr>
            <a:lvl6pPr indent="-571500" lvl="5" marL="2743200" algn="ctr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6pPr>
            <a:lvl7pPr indent="-571500" lvl="6" marL="3200400" algn="ctr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7pPr>
            <a:lvl8pPr indent="-571500" lvl="7" marL="3657600" algn="ctr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8pPr>
            <a:lvl9pPr indent="-571500" lvl="8" marL="4114800" algn="ctr">
              <a:spcBef>
                <a:spcPts val="6200"/>
              </a:spcBef>
              <a:spcAft>
                <a:spcPts val="6200"/>
              </a:spcAft>
              <a:buSzPts val="5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39004" y="9877978"/>
            <a:ext cx="31135800" cy="38661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39004" y="2043819"/>
            <a:ext cx="31135800" cy="26301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39004" y="5292848"/>
            <a:ext cx="31135800" cy="156903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673100" lvl="0" marL="4572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1pPr>
            <a:lvl2pPr indent="-571500" lvl="1" marL="9144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2pPr>
            <a:lvl3pPr indent="-571500" lvl="2" marL="1371600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3pPr>
            <a:lvl4pPr indent="-571500" lvl="3" marL="1828800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4pPr>
            <a:lvl5pPr indent="-571500" lvl="4" marL="22860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5pPr>
            <a:lvl6pPr indent="-571500" lvl="5" marL="2743200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6pPr>
            <a:lvl7pPr indent="-571500" lvl="6" marL="3200400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7pPr>
            <a:lvl8pPr indent="-571500" lvl="7" marL="36576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8pPr>
            <a:lvl9pPr indent="-571500" lvl="8" marL="4114800">
              <a:spcBef>
                <a:spcPts val="6200"/>
              </a:spcBef>
              <a:spcAft>
                <a:spcPts val="6200"/>
              </a:spcAft>
              <a:buSzPts val="5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39004" y="2043819"/>
            <a:ext cx="31135800" cy="26301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39004" y="5292848"/>
            <a:ext cx="14616600" cy="156903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571500" lvl="0" marL="45720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1pPr>
            <a:lvl2pPr indent="-527050" lvl="1" marL="9144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2pPr>
            <a:lvl3pPr indent="-527050" lvl="2" marL="13716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3pPr>
            <a:lvl4pPr indent="-527050" lvl="3" marL="18288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4pPr>
            <a:lvl5pPr indent="-527050" lvl="4" marL="22860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5pPr>
            <a:lvl6pPr indent="-527050" lvl="5" marL="27432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6pPr>
            <a:lvl7pPr indent="-527050" lvl="6" marL="32004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7pPr>
            <a:lvl8pPr indent="-527050" lvl="7" marL="36576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8pPr>
            <a:lvl9pPr indent="-527050" lvl="8" marL="4114800">
              <a:spcBef>
                <a:spcPts val="6200"/>
              </a:spcBef>
              <a:spcAft>
                <a:spcPts val="6200"/>
              </a:spcAft>
              <a:buSzPts val="4700"/>
              <a:buChar char="■"/>
              <a:defRPr sz="4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658395" y="5292848"/>
            <a:ext cx="14616600" cy="156903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571500" lvl="0" marL="45720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1pPr>
            <a:lvl2pPr indent="-527050" lvl="1" marL="9144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2pPr>
            <a:lvl3pPr indent="-527050" lvl="2" marL="13716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3pPr>
            <a:lvl4pPr indent="-527050" lvl="3" marL="18288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4pPr>
            <a:lvl5pPr indent="-527050" lvl="4" marL="22860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5pPr>
            <a:lvl6pPr indent="-527050" lvl="5" marL="27432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6pPr>
            <a:lvl7pPr indent="-527050" lvl="6" marL="32004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7pPr>
            <a:lvl8pPr indent="-527050" lvl="7" marL="36576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8pPr>
            <a:lvl9pPr indent="-527050" lvl="8" marL="4114800">
              <a:spcBef>
                <a:spcPts val="6200"/>
              </a:spcBef>
              <a:spcAft>
                <a:spcPts val="6200"/>
              </a:spcAft>
              <a:buSzPts val="4700"/>
              <a:buChar char="■"/>
              <a:defRPr sz="4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39004" y="2043819"/>
            <a:ext cx="31135800" cy="26301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09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39004" y="2551644"/>
            <a:ext cx="10260900" cy="3470700"/>
          </a:xfrm>
          <a:prstGeom prst="rect">
            <a:avLst/>
          </a:prstGeom>
        </p:spPr>
        <p:txBody>
          <a:bodyPr anchorCtr="0" anchor="b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39004" y="6381867"/>
            <a:ext cx="10260900" cy="146016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527050" lvl="0" marL="45720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indent="-527050" lvl="1" marL="9144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2pPr>
            <a:lvl3pPr indent="-527050" lvl="2" marL="13716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3pPr>
            <a:lvl4pPr indent="-527050" lvl="3" marL="18288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4pPr>
            <a:lvl5pPr indent="-527050" lvl="4" marL="22860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5pPr>
            <a:lvl6pPr indent="-527050" lvl="5" marL="2743200">
              <a:spcBef>
                <a:spcPts val="6200"/>
              </a:spcBef>
              <a:spcAft>
                <a:spcPts val="0"/>
              </a:spcAft>
              <a:buSzPts val="4700"/>
              <a:buChar char="■"/>
              <a:defRPr sz="4700"/>
            </a:lvl6pPr>
            <a:lvl7pPr indent="-527050" lvl="6" marL="3200400">
              <a:spcBef>
                <a:spcPts val="6200"/>
              </a:spcBef>
              <a:spcAft>
                <a:spcPts val="0"/>
              </a:spcAft>
              <a:buSzPts val="4700"/>
              <a:buChar char="●"/>
              <a:defRPr sz="4700"/>
            </a:lvl7pPr>
            <a:lvl8pPr indent="-527050" lvl="7" marL="3657600">
              <a:spcBef>
                <a:spcPts val="6200"/>
              </a:spcBef>
              <a:spcAft>
                <a:spcPts val="0"/>
              </a:spcAft>
              <a:buSzPts val="4700"/>
              <a:buChar char="○"/>
              <a:defRPr sz="4700"/>
            </a:lvl8pPr>
            <a:lvl9pPr indent="-527050" lvl="8" marL="4114800">
              <a:spcBef>
                <a:spcPts val="6200"/>
              </a:spcBef>
              <a:spcAft>
                <a:spcPts val="6200"/>
              </a:spcAft>
              <a:buSzPts val="4700"/>
              <a:buChar char="■"/>
              <a:defRPr sz="4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91455" y="2067356"/>
            <a:ext cx="23269200" cy="187872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1pPr>
            <a:lvl2pPr lvl="1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2pPr>
            <a:lvl3pPr lvl="2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3pPr>
            <a:lvl4pPr lvl="3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4pPr>
            <a:lvl5pPr lvl="4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5pPr>
            <a:lvl6pPr lvl="5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6pPr>
            <a:lvl7pPr lvl="6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7pPr>
            <a:lvl8pPr lvl="7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8pPr>
            <a:lvl9pPr lvl="8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706850" y="-574"/>
            <a:ext cx="16707000" cy="2362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5425" lIns="355425" spcFirstLastPara="1" rIns="355425" wrap="square" tIns="355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70181" y="5663470"/>
            <a:ext cx="14781900" cy="6807600"/>
          </a:xfrm>
          <a:prstGeom prst="rect">
            <a:avLst/>
          </a:prstGeom>
        </p:spPr>
        <p:txBody>
          <a:bodyPr anchorCtr="0" anchor="b" bIns="355425" lIns="355425" spcFirstLastPara="1" rIns="355425" wrap="square" tIns="355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70181" y="12873381"/>
            <a:ext cx="14781900" cy="5672400"/>
          </a:xfrm>
          <a:prstGeom prst="rect">
            <a:avLst/>
          </a:prstGeom>
        </p:spPr>
        <p:txBody>
          <a:bodyPr anchorCtr="0" anchor="t" bIns="355425" lIns="355425" spcFirstLastPara="1" rIns="355425" wrap="square" tIns="355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8049756" y="3325381"/>
            <a:ext cx="14021100" cy="169701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indent="-673100" lvl="0" marL="4572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1pPr>
            <a:lvl2pPr indent="-571500" lvl="1" marL="9144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2pPr>
            <a:lvl3pPr indent="-571500" lvl="2" marL="1371600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3pPr>
            <a:lvl4pPr indent="-571500" lvl="3" marL="1828800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4pPr>
            <a:lvl5pPr indent="-571500" lvl="4" marL="22860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5pPr>
            <a:lvl6pPr indent="-571500" lvl="5" marL="2743200">
              <a:spcBef>
                <a:spcPts val="6200"/>
              </a:spcBef>
              <a:spcAft>
                <a:spcPts val="0"/>
              </a:spcAft>
              <a:buSzPts val="5400"/>
              <a:buChar char="■"/>
              <a:defRPr/>
            </a:lvl6pPr>
            <a:lvl7pPr indent="-571500" lvl="6" marL="3200400">
              <a:spcBef>
                <a:spcPts val="6200"/>
              </a:spcBef>
              <a:spcAft>
                <a:spcPts val="0"/>
              </a:spcAft>
              <a:buSzPts val="5400"/>
              <a:buChar char="●"/>
              <a:defRPr/>
            </a:lvl7pPr>
            <a:lvl8pPr indent="-571500" lvl="7" marL="3657600">
              <a:spcBef>
                <a:spcPts val="6200"/>
              </a:spcBef>
              <a:spcAft>
                <a:spcPts val="0"/>
              </a:spcAft>
              <a:buSzPts val="5400"/>
              <a:buChar char="○"/>
              <a:defRPr/>
            </a:lvl8pPr>
            <a:lvl9pPr indent="-571500" lvl="8" marL="4114800">
              <a:spcBef>
                <a:spcPts val="6200"/>
              </a:spcBef>
              <a:spcAft>
                <a:spcPts val="6200"/>
              </a:spcAft>
              <a:buSzPts val="5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39004" y="19429307"/>
            <a:ext cx="21920400" cy="27789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39004" y="2043819"/>
            <a:ext cx="31135800" cy="26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55425" lIns="355425" spcFirstLastPara="1" rIns="355425" wrap="square" tIns="355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None/>
              <a:defRPr sz="109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39004" y="5292848"/>
            <a:ext cx="31135800" cy="156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55425" lIns="355425" spcFirstLastPara="1" rIns="355425" wrap="square" tIns="355425">
            <a:noAutofit/>
          </a:bodyPr>
          <a:lstStyle>
            <a:lvl1pPr indent="-673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●"/>
              <a:defRPr sz="7000">
                <a:solidFill>
                  <a:schemeClr val="dk2"/>
                </a:solidFill>
              </a:defRPr>
            </a:lvl1pPr>
            <a:lvl2pPr indent="-571500" lvl="1" marL="9144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○"/>
              <a:defRPr sz="5400">
                <a:solidFill>
                  <a:schemeClr val="dk2"/>
                </a:solidFill>
              </a:defRPr>
            </a:lvl2pPr>
            <a:lvl3pPr indent="-571500" lvl="2" marL="13716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■"/>
              <a:defRPr sz="5400">
                <a:solidFill>
                  <a:schemeClr val="dk2"/>
                </a:solidFill>
              </a:defRPr>
            </a:lvl3pPr>
            <a:lvl4pPr indent="-571500" lvl="3" marL="18288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●"/>
              <a:defRPr sz="5400">
                <a:solidFill>
                  <a:schemeClr val="dk2"/>
                </a:solidFill>
              </a:defRPr>
            </a:lvl4pPr>
            <a:lvl5pPr indent="-571500" lvl="4" marL="22860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○"/>
              <a:defRPr sz="5400">
                <a:solidFill>
                  <a:schemeClr val="dk2"/>
                </a:solidFill>
              </a:defRPr>
            </a:lvl5pPr>
            <a:lvl6pPr indent="-571500" lvl="5" marL="27432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■"/>
              <a:defRPr sz="5400">
                <a:solidFill>
                  <a:schemeClr val="dk2"/>
                </a:solidFill>
              </a:defRPr>
            </a:lvl6pPr>
            <a:lvl7pPr indent="-571500" lvl="6" marL="32004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●"/>
              <a:defRPr sz="5400">
                <a:solidFill>
                  <a:schemeClr val="dk2"/>
                </a:solidFill>
              </a:defRPr>
            </a:lvl7pPr>
            <a:lvl8pPr indent="-571500" lvl="7" marL="3657600">
              <a:lnSpc>
                <a:spcPct val="115000"/>
              </a:lnSpc>
              <a:spcBef>
                <a:spcPts val="6200"/>
              </a:spcBef>
              <a:spcAft>
                <a:spcPts val="0"/>
              </a:spcAft>
              <a:buClr>
                <a:schemeClr val="dk2"/>
              </a:buClr>
              <a:buSzPts val="5400"/>
              <a:buChar char="○"/>
              <a:defRPr sz="5400">
                <a:solidFill>
                  <a:schemeClr val="dk2"/>
                </a:solidFill>
              </a:defRPr>
            </a:lvl8pPr>
            <a:lvl9pPr indent="-571500" lvl="8" marL="4114800">
              <a:lnSpc>
                <a:spcPct val="115000"/>
              </a:lnSpc>
              <a:spcBef>
                <a:spcPts val="6200"/>
              </a:spcBef>
              <a:spcAft>
                <a:spcPts val="6200"/>
              </a:spcAft>
              <a:buClr>
                <a:schemeClr val="dk2"/>
              </a:buClr>
              <a:buSzPts val="5400"/>
              <a:buChar char="■"/>
              <a:defRPr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5425" lIns="355425" spcFirstLastPara="1" rIns="355425" wrap="square" tIns="355425">
            <a:noAutofit/>
          </a:bodyPr>
          <a:lstStyle>
            <a:lvl1pPr lvl="0" algn="r">
              <a:buNone/>
              <a:defRPr sz="3900">
                <a:solidFill>
                  <a:schemeClr val="dk2"/>
                </a:solidFill>
              </a:defRPr>
            </a:lvl1pPr>
            <a:lvl2pPr lvl="1" algn="r">
              <a:buNone/>
              <a:defRPr sz="3900">
                <a:solidFill>
                  <a:schemeClr val="dk2"/>
                </a:solidFill>
              </a:defRPr>
            </a:lvl2pPr>
            <a:lvl3pPr lvl="2" algn="r">
              <a:buNone/>
              <a:defRPr sz="3900">
                <a:solidFill>
                  <a:schemeClr val="dk2"/>
                </a:solidFill>
              </a:defRPr>
            </a:lvl3pPr>
            <a:lvl4pPr lvl="3" algn="r">
              <a:buNone/>
              <a:defRPr sz="3900">
                <a:solidFill>
                  <a:schemeClr val="dk2"/>
                </a:solidFill>
              </a:defRPr>
            </a:lvl4pPr>
            <a:lvl5pPr lvl="4" algn="r">
              <a:buNone/>
              <a:defRPr sz="3900">
                <a:solidFill>
                  <a:schemeClr val="dk2"/>
                </a:solidFill>
              </a:defRPr>
            </a:lvl5pPr>
            <a:lvl6pPr lvl="5" algn="r">
              <a:buNone/>
              <a:defRPr sz="3900">
                <a:solidFill>
                  <a:schemeClr val="dk2"/>
                </a:solidFill>
              </a:defRPr>
            </a:lvl6pPr>
            <a:lvl7pPr lvl="6" algn="r">
              <a:buNone/>
              <a:defRPr sz="3900">
                <a:solidFill>
                  <a:schemeClr val="dk2"/>
                </a:solidFill>
              </a:defRPr>
            </a:lvl7pPr>
            <a:lvl8pPr lvl="7" algn="r">
              <a:buNone/>
              <a:defRPr sz="3900">
                <a:solidFill>
                  <a:schemeClr val="dk2"/>
                </a:solidFill>
              </a:defRPr>
            </a:lvl8pPr>
            <a:lvl9pPr lvl="8" algn="r">
              <a:buNone/>
              <a:defRPr sz="39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52413" y="876300"/>
            <a:ext cx="16354425" cy="10934700"/>
            <a:chOff x="447025" y="492275"/>
            <a:chExt cx="16354425" cy="1093470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7" name="Google Shape;57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7025" y="492275"/>
              <a:ext cx="16354425" cy="10934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13"/>
            <p:cNvSpPr txBox="1"/>
            <p:nvPr/>
          </p:nvSpPr>
          <p:spPr>
            <a:xfrm>
              <a:off x="611055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AG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59" name="Google Shape;59;p13"/>
            <p:cNvSpPr txBox="1"/>
            <p:nvPr/>
          </p:nvSpPr>
          <p:spPr>
            <a:xfrm>
              <a:off x="718100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ACC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81568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STR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1" name="Google Shape;61;p13"/>
            <p:cNvSpPr txBox="1"/>
            <p:nvPr/>
          </p:nvSpPr>
          <p:spPr>
            <a:xfrm>
              <a:off x="913268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RES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102031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INIT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111379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12249454" y="2226250"/>
              <a:ext cx="3989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944300" y="2226250"/>
              <a:ext cx="5030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UNIT: 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976775" y="951100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7" name="Google Shape;67;p13"/>
            <p:cNvSpPr txBox="1"/>
            <p:nvPr/>
          </p:nvSpPr>
          <p:spPr>
            <a:xfrm>
              <a:off x="927325" y="1588675"/>
              <a:ext cx="19203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Warrior Unit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13741650" y="1588675"/>
              <a:ext cx="24975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Points Value: 129</a:t>
              </a:r>
              <a:r>
                <a:rPr b="1" lang="en" sz="1700"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927325" y="273607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Court Wizard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935750" y="3619700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Wizard’s Apprentice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935750" y="450332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 x Wizard’s Familiars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61105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7180775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82510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91858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102031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112205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8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12155300" y="273607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2, Wound, Magic Level 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6110550" y="38404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7181000" y="384040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1" name="Google Shape;81;p13"/>
            <p:cNvSpPr txBox="1"/>
            <p:nvPr/>
          </p:nvSpPr>
          <p:spPr>
            <a:xfrm>
              <a:off x="82514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913270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3" name="Google Shape;83;p13"/>
            <p:cNvSpPr txBox="1"/>
            <p:nvPr/>
          </p:nvSpPr>
          <p:spPr>
            <a:xfrm>
              <a:off x="102031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111379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12202350" y="3619700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-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61105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71723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8234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89" name="Google Shape;89;p13"/>
            <p:cNvSpPr txBox="1"/>
            <p:nvPr/>
          </p:nvSpPr>
          <p:spPr>
            <a:xfrm>
              <a:off x="913270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10203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111379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12202350" y="450332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Spirit, 1 x HtH SV 1, Exchange of Missiles SV1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9273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Add up to 4 Wizard’s Apprentices @9pts per model OR add up to 4 Wizard’s Familiars @18pts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Tough 2 @10pts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2 @25pts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3 @50pts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Give unit swords instead of staves @2pts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88121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2 - can re-roll one failed res test x 2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Wound - A failed res test is a wound, a unit with a wounded model cannot remove the last pin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 - Auto destroyed if the master is killed, can be sacrificed in exchange for a re-roll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5" name="Google Shape;95;p13"/>
            <p:cNvSpPr txBox="1"/>
            <p:nvPr/>
          </p:nvSpPr>
          <p:spPr>
            <a:xfrm>
              <a:off x="976800" y="6092125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OPTIONS and  SPECIAL </a:t>
              </a: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ABILITIES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96" name="Google Shape;96;p13"/>
            <p:cNvSpPr txBox="1"/>
            <p:nvPr/>
          </p:nvSpPr>
          <p:spPr>
            <a:xfrm>
              <a:off x="859325" y="5391175"/>
              <a:ext cx="15426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Special: You can include a maximum of one Court Wizard in your warband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352413" y="12035225"/>
            <a:ext cx="16354425" cy="10934700"/>
            <a:chOff x="447025" y="492275"/>
            <a:chExt cx="16354425" cy="109347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0" name="Google Shape;100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7025" y="492275"/>
              <a:ext cx="16354425" cy="10934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" name="Google Shape;101;p13"/>
            <p:cNvSpPr txBox="1"/>
            <p:nvPr/>
          </p:nvSpPr>
          <p:spPr>
            <a:xfrm>
              <a:off x="611055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AG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718100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ACC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81568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STR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913268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RES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102031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INIT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111379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12249454" y="2226250"/>
              <a:ext cx="3989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944300" y="2226250"/>
              <a:ext cx="5030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UNIT: 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976775" y="951100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927325" y="1588675"/>
              <a:ext cx="19203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Warrior Unit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13741650" y="1588675"/>
              <a:ext cx="24975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Points Value: 129</a:t>
              </a:r>
              <a:r>
                <a:rPr b="1" lang="en" sz="1700"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927325" y="273607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Court Wizard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935750" y="3619700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Wizard’s Apprentice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935750" y="450332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 x Wizard’s Familiars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61105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7180775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82510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91858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102031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112205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8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12155300" y="273607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2, Wound, Magic Level 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6110550" y="38404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7181000" y="384040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82514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913270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6" name="Google Shape;126;p13"/>
            <p:cNvSpPr txBox="1"/>
            <p:nvPr/>
          </p:nvSpPr>
          <p:spPr>
            <a:xfrm>
              <a:off x="102031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111379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12202350" y="3619700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-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61105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0" name="Google Shape;130;p13"/>
            <p:cNvSpPr txBox="1"/>
            <p:nvPr/>
          </p:nvSpPr>
          <p:spPr>
            <a:xfrm>
              <a:off x="71723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1" name="Google Shape;131;p13"/>
            <p:cNvSpPr txBox="1"/>
            <p:nvPr/>
          </p:nvSpPr>
          <p:spPr>
            <a:xfrm>
              <a:off x="8234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2" name="Google Shape;132;p13"/>
            <p:cNvSpPr txBox="1"/>
            <p:nvPr/>
          </p:nvSpPr>
          <p:spPr>
            <a:xfrm>
              <a:off x="913270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3" name="Google Shape;133;p13"/>
            <p:cNvSpPr txBox="1"/>
            <p:nvPr/>
          </p:nvSpPr>
          <p:spPr>
            <a:xfrm>
              <a:off x="10203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4" name="Google Shape;134;p13"/>
            <p:cNvSpPr txBox="1"/>
            <p:nvPr/>
          </p:nvSpPr>
          <p:spPr>
            <a:xfrm>
              <a:off x="111379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5" name="Google Shape;135;p13"/>
            <p:cNvSpPr txBox="1"/>
            <p:nvPr/>
          </p:nvSpPr>
          <p:spPr>
            <a:xfrm>
              <a:off x="12202350" y="450332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Spirit, 1 x HtH SV 1, Exchange of Missiles SV1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9273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Add up to 4 Wizard’s Apprentices @9pts per model OR add up to 4 Wizard’s Familiars @18pts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Tough 2 @10pts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2 @25pts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3 @50pts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Give unit swords instead of staves @2pts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88121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2 - can re-roll one failed res test x 2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Wound - A failed res test is a wound, a unit with a wounded model cannot remove the last pin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 - Auto destroyed if the master is killed, can be sacrificed in exchange for a re-roll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976800" y="6092125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OPTIONS and  SPECIAL ABILITIES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859325" y="5391175"/>
              <a:ext cx="15426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Special: You can include a maximum of one Court Wizard in your warband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  <p:grpSp>
        <p:nvGrpSpPr>
          <p:cNvPr id="140" name="Google Shape;140;p13"/>
          <p:cNvGrpSpPr/>
          <p:nvPr/>
        </p:nvGrpSpPr>
        <p:grpSpPr>
          <a:xfrm>
            <a:off x="16706838" y="876300"/>
            <a:ext cx="16354425" cy="10934700"/>
            <a:chOff x="447025" y="492275"/>
            <a:chExt cx="16354425" cy="10934700"/>
          </a:xfrm>
        </p:grpSpPr>
        <p:sp>
          <p:nvSpPr>
            <p:cNvPr id="141" name="Google Shape;141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43" name="Google Shape;143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7025" y="492275"/>
              <a:ext cx="16354425" cy="10934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4" name="Google Shape;144;p13"/>
            <p:cNvSpPr txBox="1"/>
            <p:nvPr/>
          </p:nvSpPr>
          <p:spPr>
            <a:xfrm>
              <a:off x="611055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AG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718100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ACC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81568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STR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913268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RES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48" name="Google Shape;148;p13"/>
            <p:cNvSpPr txBox="1"/>
            <p:nvPr/>
          </p:nvSpPr>
          <p:spPr>
            <a:xfrm>
              <a:off x="102031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INIT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49" name="Google Shape;149;p13"/>
            <p:cNvSpPr txBox="1"/>
            <p:nvPr/>
          </p:nvSpPr>
          <p:spPr>
            <a:xfrm>
              <a:off x="111379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12249454" y="2226250"/>
              <a:ext cx="3989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944300" y="2226250"/>
              <a:ext cx="5030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UNIT: 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2" name="Google Shape;152;p13"/>
            <p:cNvSpPr txBox="1"/>
            <p:nvPr/>
          </p:nvSpPr>
          <p:spPr>
            <a:xfrm>
              <a:off x="976775" y="951100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3" name="Google Shape;153;p13"/>
            <p:cNvSpPr txBox="1"/>
            <p:nvPr/>
          </p:nvSpPr>
          <p:spPr>
            <a:xfrm>
              <a:off x="927325" y="1588675"/>
              <a:ext cx="19203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Warrior Unit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4" name="Google Shape;154;p13"/>
            <p:cNvSpPr txBox="1"/>
            <p:nvPr/>
          </p:nvSpPr>
          <p:spPr>
            <a:xfrm>
              <a:off x="13741650" y="1588675"/>
              <a:ext cx="24975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Points Value: 129</a:t>
              </a:r>
              <a:r>
                <a:rPr b="1" lang="en" sz="1700"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5" name="Google Shape;155;p13"/>
            <p:cNvSpPr txBox="1"/>
            <p:nvPr/>
          </p:nvSpPr>
          <p:spPr>
            <a:xfrm>
              <a:off x="927325" y="273607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Court Wizard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6" name="Google Shape;156;p13"/>
            <p:cNvSpPr txBox="1"/>
            <p:nvPr/>
          </p:nvSpPr>
          <p:spPr>
            <a:xfrm>
              <a:off x="935750" y="3619700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Wizard’s Apprentice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7" name="Google Shape;157;p13"/>
            <p:cNvSpPr txBox="1"/>
            <p:nvPr/>
          </p:nvSpPr>
          <p:spPr>
            <a:xfrm>
              <a:off x="935750" y="450332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 x Wizard’s Familiars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8" name="Google Shape;158;p13"/>
            <p:cNvSpPr txBox="1"/>
            <p:nvPr/>
          </p:nvSpPr>
          <p:spPr>
            <a:xfrm>
              <a:off x="61105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59" name="Google Shape;159;p13"/>
            <p:cNvSpPr txBox="1"/>
            <p:nvPr/>
          </p:nvSpPr>
          <p:spPr>
            <a:xfrm>
              <a:off x="7180775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0" name="Google Shape;160;p13"/>
            <p:cNvSpPr txBox="1"/>
            <p:nvPr/>
          </p:nvSpPr>
          <p:spPr>
            <a:xfrm>
              <a:off x="82510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1" name="Google Shape;161;p13"/>
            <p:cNvSpPr txBox="1"/>
            <p:nvPr/>
          </p:nvSpPr>
          <p:spPr>
            <a:xfrm>
              <a:off x="91858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2" name="Google Shape;162;p13"/>
            <p:cNvSpPr txBox="1"/>
            <p:nvPr/>
          </p:nvSpPr>
          <p:spPr>
            <a:xfrm>
              <a:off x="102031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3" name="Google Shape;163;p13"/>
            <p:cNvSpPr txBox="1"/>
            <p:nvPr/>
          </p:nvSpPr>
          <p:spPr>
            <a:xfrm>
              <a:off x="112205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8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4" name="Google Shape;164;p13"/>
            <p:cNvSpPr txBox="1"/>
            <p:nvPr/>
          </p:nvSpPr>
          <p:spPr>
            <a:xfrm>
              <a:off x="12155300" y="273607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2, Wound, Magic Level 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5" name="Google Shape;165;p13"/>
            <p:cNvSpPr txBox="1"/>
            <p:nvPr/>
          </p:nvSpPr>
          <p:spPr>
            <a:xfrm>
              <a:off x="6110550" y="38404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6" name="Google Shape;166;p13"/>
            <p:cNvSpPr txBox="1"/>
            <p:nvPr/>
          </p:nvSpPr>
          <p:spPr>
            <a:xfrm>
              <a:off x="7181000" y="384040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7" name="Google Shape;167;p13"/>
            <p:cNvSpPr txBox="1"/>
            <p:nvPr/>
          </p:nvSpPr>
          <p:spPr>
            <a:xfrm>
              <a:off x="82514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8" name="Google Shape;168;p13"/>
            <p:cNvSpPr txBox="1"/>
            <p:nvPr/>
          </p:nvSpPr>
          <p:spPr>
            <a:xfrm>
              <a:off x="913270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69" name="Google Shape;169;p13"/>
            <p:cNvSpPr txBox="1"/>
            <p:nvPr/>
          </p:nvSpPr>
          <p:spPr>
            <a:xfrm>
              <a:off x="102031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0" name="Google Shape;170;p13"/>
            <p:cNvSpPr txBox="1"/>
            <p:nvPr/>
          </p:nvSpPr>
          <p:spPr>
            <a:xfrm>
              <a:off x="111379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1" name="Google Shape;171;p13"/>
            <p:cNvSpPr txBox="1"/>
            <p:nvPr/>
          </p:nvSpPr>
          <p:spPr>
            <a:xfrm>
              <a:off x="12202350" y="3619700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-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2" name="Google Shape;172;p13"/>
            <p:cNvSpPr txBox="1"/>
            <p:nvPr/>
          </p:nvSpPr>
          <p:spPr>
            <a:xfrm>
              <a:off x="61105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3" name="Google Shape;173;p13"/>
            <p:cNvSpPr txBox="1"/>
            <p:nvPr/>
          </p:nvSpPr>
          <p:spPr>
            <a:xfrm>
              <a:off x="71723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4" name="Google Shape;174;p13"/>
            <p:cNvSpPr txBox="1"/>
            <p:nvPr/>
          </p:nvSpPr>
          <p:spPr>
            <a:xfrm>
              <a:off x="8234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5" name="Google Shape;175;p13"/>
            <p:cNvSpPr txBox="1"/>
            <p:nvPr/>
          </p:nvSpPr>
          <p:spPr>
            <a:xfrm>
              <a:off x="913270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6" name="Google Shape;176;p13"/>
            <p:cNvSpPr txBox="1"/>
            <p:nvPr/>
          </p:nvSpPr>
          <p:spPr>
            <a:xfrm>
              <a:off x="10203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7" name="Google Shape;177;p13"/>
            <p:cNvSpPr txBox="1"/>
            <p:nvPr/>
          </p:nvSpPr>
          <p:spPr>
            <a:xfrm>
              <a:off x="111379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8" name="Google Shape;178;p13"/>
            <p:cNvSpPr txBox="1"/>
            <p:nvPr/>
          </p:nvSpPr>
          <p:spPr>
            <a:xfrm>
              <a:off x="12202350" y="450332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Spirit, 1 x HtH SV 1, Exchange of Missiles SV1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79" name="Google Shape;179;p13"/>
            <p:cNvSpPr txBox="1"/>
            <p:nvPr/>
          </p:nvSpPr>
          <p:spPr>
            <a:xfrm>
              <a:off x="9273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Add up to 4 Wizard’s Apprentices @9pts per model OR add up to 4 Wizard’s Familiars @18pts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Tough 2 @10pts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2 @25pts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3 @50pts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Give unit swords instead of staves @2pts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0" name="Google Shape;180;p13"/>
            <p:cNvSpPr txBox="1"/>
            <p:nvPr/>
          </p:nvSpPr>
          <p:spPr>
            <a:xfrm>
              <a:off x="88121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2 - can re-roll one failed res test x 2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Wound - A failed res test is a wound, a unit with a wounded model cannot remove the last pin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 - Auto destroyed if the master is killed, can be sacrificed in exchange for a re-roll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1" name="Google Shape;181;p13"/>
            <p:cNvSpPr txBox="1"/>
            <p:nvPr/>
          </p:nvSpPr>
          <p:spPr>
            <a:xfrm>
              <a:off x="976800" y="6092125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OPTIONS and  SPECIAL ABILITIES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2" name="Google Shape;182;p13"/>
            <p:cNvSpPr txBox="1"/>
            <p:nvPr/>
          </p:nvSpPr>
          <p:spPr>
            <a:xfrm>
              <a:off x="859325" y="5391175"/>
              <a:ext cx="15426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Special: You can include a maximum of one Court Wizard in your warband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  <p:grpSp>
        <p:nvGrpSpPr>
          <p:cNvPr id="183" name="Google Shape;183;p13"/>
          <p:cNvGrpSpPr/>
          <p:nvPr/>
        </p:nvGrpSpPr>
        <p:grpSpPr>
          <a:xfrm>
            <a:off x="16706838" y="12035225"/>
            <a:ext cx="16354425" cy="10934700"/>
            <a:chOff x="447025" y="492275"/>
            <a:chExt cx="16354425" cy="10934700"/>
          </a:xfrm>
        </p:grpSpPr>
        <p:sp>
          <p:nvSpPr>
            <p:cNvPr id="184" name="Google Shape;184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3"/>
            <p:cNvSpPr txBox="1"/>
            <p:nvPr/>
          </p:nvSpPr>
          <p:spPr>
            <a:xfrm>
              <a:off x="706400" y="6729725"/>
              <a:ext cx="74094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86" name="Google Shape;18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7025" y="492275"/>
              <a:ext cx="16354425" cy="10934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7" name="Google Shape;187;p13"/>
            <p:cNvSpPr txBox="1"/>
            <p:nvPr/>
          </p:nvSpPr>
          <p:spPr>
            <a:xfrm>
              <a:off x="611055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AG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8" name="Google Shape;188;p13"/>
            <p:cNvSpPr txBox="1"/>
            <p:nvPr/>
          </p:nvSpPr>
          <p:spPr>
            <a:xfrm>
              <a:off x="7181000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ACC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9" name="Google Shape;189;p13"/>
            <p:cNvSpPr txBox="1"/>
            <p:nvPr/>
          </p:nvSpPr>
          <p:spPr>
            <a:xfrm>
              <a:off x="81568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STR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0" name="Google Shape;190;p13"/>
            <p:cNvSpPr txBox="1"/>
            <p:nvPr/>
          </p:nvSpPr>
          <p:spPr>
            <a:xfrm>
              <a:off x="913268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RES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1" name="Google Shape;191;p13"/>
            <p:cNvSpPr txBox="1"/>
            <p:nvPr/>
          </p:nvSpPr>
          <p:spPr>
            <a:xfrm>
              <a:off x="102031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INIT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2" name="Google Shape;192;p13"/>
            <p:cNvSpPr txBox="1"/>
            <p:nvPr/>
          </p:nvSpPr>
          <p:spPr>
            <a:xfrm>
              <a:off x="11137938" y="222625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3" name="Google Shape;193;p13"/>
            <p:cNvSpPr txBox="1"/>
            <p:nvPr/>
          </p:nvSpPr>
          <p:spPr>
            <a:xfrm>
              <a:off x="12249454" y="2226250"/>
              <a:ext cx="3989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4" name="Google Shape;194;p13"/>
            <p:cNvSpPr txBox="1"/>
            <p:nvPr/>
          </p:nvSpPr>
          <p:spPr>
            <a:xfrm>
              <a:off x="944300" y="2226250"/>
              <a:ext cx="50307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UNIT: 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5" name="Google Shape;195;p13"/>
            <p:cNvSpPr txBox="1"/>
            <p:nvPr/>
          </p:nvSpPr>
          <p:spPr>
            <a:xfrm>
              <a:off x="976775" y="951100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COURT WIZARD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6" name="Google Shape;196;p13"/>
            <p:cNvSpPr txBox="1"/>
            <p:nvPr/>
          </p:nvSpPr>
          <p:spPr>
            <a:xfrm>
              <a:off x="927325" y="1588675"/>
              <a:ext cx="19203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Warrior Unit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7" name="Google Shape;197;p13"/>
            <p:cNvSpPr txBox="1"/>
            <p:nvPr/>
          </p:nvSpPr>
          <p:spPr>
            <a:xfrm>
              <a:off x="13741650" y="1588675"/>
              <a:ext cx="24975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Points Value: 129</a:t>
              </a:r>
              <a:r>
                <a:rPr b="1" lang="en" sz="1700"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8" name="Google Shape;198;p13"/>
            <p:cNvSpPr txBox="1"/>
            <p:nvPr/>
          </p:nvSpPr>
          <p:spPr>
            <a:xfrm>
              <a:off x="927325" y="273607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Court Wizard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99" name="Google Shape;199;p13"/>
            <p:cNvSpPr txBox="1"/>
            <p:nvPr/>
          </p:nvSpPr>
          <p:spPr>
            <a:xfrm>
              <a:off x="935750" y="3619700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1 x Wizard’s Apprentice with stave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0" name="Google Shape;200;p13"/>
            <p:cNvSpPr txBox="1"/>
            <p:nvPr/>
          </p:nvSpPr>
          <p:spPr>
            <a:xfrm>
              <a:off x="935750" y="4503325"/>
              <a:ext cx="50478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 x Wizard’s Familiars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1" name="Google Shape;201;p13"/>
            <p:cNvSpPr txBox="1"/>
            <p:nvPr/>
          </p:nvSpPr>
          <p:spPr>
            <a:xfrm>
              <a:off x="61105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2" name="Google Shape;202;p13"/>
            <p:cNvSpPr txBox="1"/>
            <p:nvPr/>
          </p:nvSpPr>
          <p:spPr>
            <a:xfrm>
              <a:off x="7180775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3" name="Google Shape;203;p13"/>
            <p:cNvSpPr txBox="1"/>
            <p:nvPr/>
          </p:nvSpPr>
          <p:spPr>
            <a:xfrm>
              <a:off x="82510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4" name="Google Shape;204;p13"/>
            <p:cNvSpPr txBox="1"/>
            <p:nvPr/>
          </p:nvSpPr>
          <p:spPr>
            <a:xfrm>
              <a:off x="91858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5" name="Google Shape;205;p13"/>
            <p:cNvSpPr txBox="1"/>
            <p:nvPr/>
          </p:nvSpPr>
          <p:spPr>
            <a:xfrm>
              <a:off x="1020315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6" name="Google Shape;206;p13"/>
            <p:cNvSpPr txBox="1"/>
            <p:nvPr/>
          </p:nvSpPr>
          <p:spPr>
            <a:xfrm>
              <a:off x="11220500" y="292297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8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7" name="Google Shape;207;p13"/>
            <p:cNvSpPr txBox="1"/>
            <p:nvPr/>
          </p:nvSpPr>
          <p:spPr>
            <a:xfrm>
              <a:off x="12155300" y="273607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2, Wound, Magic Level 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8" name="Google Shape;208;p13"/>
            <p:cNvSpPr txBox="1"/>
            <p:nvPr/>
          </p:nvSpPr>
          <p:spPr>
            <a:xfrm>
              <a:off x="6110550" y="38404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09" name="Google Shape;209;p13"/>
            <p:cNvSpPr txBox="1"/>
            <p:nvPr/>
          </p:nvSpPr>
          <p:spPr>
            <a:xfrm>
              <a:off x="7181000" y="3840400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0" name="Google Shape;210;p13"/>
            <p:cNvSpPr txBox="1"/>
            <p:nvPr/>
          </p:nvSpPr>
          <p:spPr>
            <a:xfrm>
              <a:off x="82514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1" name="Google Shape;211;p13"/>
            <p:cNvSpPr txBox="1"/>
            <p:nvPr/>
          </p:nvSpPr>
          <p:spPr>
            <a:xfrm>
              <a:off x="913270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2" name="Google Shape;212;p13"/>
            <p:cNvSpPr txBox="1"/>
            <p:nvPr/>
          </p:nvSpPr>
          <p:spPr>
            <a:xfrm>
              <a:off x="102031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3" name="Google Shape;213;p13"/>
            <p:cNvSpPr txBox="1"/>
            <p:nvPr/>
          </p:nvSpPr>
          <p:spPr>
            <a:xfrm>
              <a:off x="11137950" y="3840425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7</a:t>
              </a:r>
              <a:endParaRPr b="1" sz="22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4" name="Google Shape;214;p13"/>
            <p:cNvSpPr txBox="1"/>
            <p:nvPr/>
          </p:nvSpPr>
          <p:spPr>
            <a:xfrm>
              <a:off x="12202350" y="3619700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-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5" name="Google Shape;215;p13"/>
            <p:cNvSpPr txBox="1"/>
            <p:nvPr/>
          </p:nvSpPr>
          <p:spPr>
            <a:xfrm>
              <a:off x="61105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6" name="Google Shape;216;p13"/>
            <p:cNvSpPr txBox="1"/>
            <p:nvPr/>
          </p:nvSpPr>
          <p:spPr>
            <a:xfrm>
              <a:off x="71723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7" name="Google Shape;217;p13"/>
            <p:cNvSpPr txBox="1"/>
            <p:nvPr/>
          </p:nvSpPr>
          <p:spPr>
            <a:xfrm>
              <a:off x="8234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8" name="Google Shape;218;p13"/>
            <p:cNvSpPr txBox="1"/>
            <p:nvPr/>
          </p:nvSpPr>
          <p:spPr>
            <a:xfrm>
              <a:off x="913270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5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19" name="Google Shape;219;p13"/>
            <p:cNvSpPr txBox="1"/>
            <p:nvPr/>
          </p:nvSpPr>
          <p:spPr>
            <a:xfrm>
              <a:off x="102031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0" name="Google Shape;220;p13"/>
            <p:cNvSpPr txBox="1"/>
            <p:nvPr/>
          </p:nvSpPr>
          <p:spPr>
            <a:xfrm>
              <a:off x="11137950" y="4690213"/>
              <a:ext cx="9348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3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1" name="Google Shape;221;p13"/>
            <p:cNvSpPr txBox="1"/>
            <p:nvPr/>
          </p:nvSpPr>
          <p:spPr>
            <a:xfrm>
              <a:off x="12202350" y="4503325"/>
              <a:ext cx="4083900" cy="73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Spirit, 1 x HtH SV 1, Exchange of Missiles SV1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2" name="Google Shape;222;p13"/>
            <p:cNvSpPr txBox="1"/>
            <p:nvPr/>
          </p:nvSpPr>
          <p:spPr>
            <a:xfrm>
              <a:off x="9273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Add up to 4 Wizard’s Apprentices @9pts per model OR add up to 4 Wizard’s Familiars @18pts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Tough 2 @10pts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2 @25pts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Upgrade Court Wizard to Magic Level 3 @50pts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Give unit swords instead of staves @2pts per model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3" name="Google Shape;223;p13"/>
            <p:cNvSpPr txBox="1"/>
            <p:nvPr/>
          </p:nvSpPr>
          <p:spPr>
            <a:xfrm>
              <a:off x="8812125" y="6729750"/>
              <a:ext cx="7579500" cy="435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Tough 2 - can re-roll one failed res test x 2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Wound - A failed res test is a wound, a unit with a wounded model cannot remove the last pin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Merriweather"/>
                <a:buChar char="●"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Spirit - Auto destroyed if the master is killed, can be sacrificed in exchange for a re-roll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4" name="Google Shape;224;p13"/>
            <p:cNvSpPr txBox="1"/>
            <p:nvPr/>
          </p:nvSpPr>
          <p:spPr>
            <a:xfrm>
              <a:off x="976800" y="6092125"/>
              <a:ext cx="15294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OPTIONS and  SPECIAL ABILITIES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225" name="Google Shape;225;p13"/>
            <p:cNvSpPr txBox="1"/>
            <p:nvPr/>
          </p:nvSpPr>
          <p:spPr>
            <a:xfrm>
              <a:off x="859325" y="5391175"/>
              <a:ext cx="15426900" cy="35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Merriweather"/>
                  <a:ea typeface="Merriweather"/>
                  <a:cs typeface="Merriweather"/>
                  <a:sym typeface="Merriweather"/>
                </a:rPr>
                <a:t>Special: You can include a maximum of one Court Wizard in your warband</a:t>
              </a:r>
              <a:endParaRPr b="1" sz="2000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